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0" r:id="rId1"/>
  </p:sldMasterIdLst>
  <p:notesMasterIdLst>
    <p:notesMasterId r:id="rId9"/>
  </p:notesMasterIdLst>
  <p:sldIdLst>
    <p:sldId id="260" r:id="rId2"/>
    <p:sldId id="259" r:id="rId3"/>
    <p:sldId id="266" r:id="rId4"/>
    <p:sldId id="265" r:id="rId5"/>
    <p:sldId id="263" r:id="rId6"/>
    <p:sldId id="262" r:id="rId7"/>
    <p:sldId id="261" r:id="rId8"/>
  </p:sldIdLst>
  <p:sldSz cx="9144000" cy="5143500" type="screen16x9"/>
  <p:notesSz cx="6858000" cy="9144000"/>
  <p:embeddedFontLst>
    <p:embeddedFont>
      <p:font typeface="Helvetica Neue" panose="020B0604020202020204" charset="0"/>
      <p:regular r:id="rId10"/>
      <p:bold r:id="rId11"/>
      <p:italic r:id="rId12"/>
      <p:boldItalic r:id="rId1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E8EFBEBA-5E76-4AB4-B784-C1F0A604FBFE}">
  <a:tblStyle styleId="{E8EFBEBA-5E76-4AB4-B784-C1F0A604FBFE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48"/>
  </p:normalViewPr>
  <p:slideViewPr>
    <p:cSldViewPr snapToGrid="0">
      <p:cViewPr varScale="1">
        <p:scale>
          <a:sx n="92" d="100"/>
          <a:sy n="92" d="100"/>
        </p:scale>
        <p:origin x="466" y="293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-25" y="0"/>
            <a:ext cx="9144000" cy="5143500"/>
          </a:xfrm>
          <a:prstGeom prst="rect">
            <a:avLst/>
          </a:prstGeom>
          <a:solidFill>
            <a:srgbClr val="092C4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/>
          <p:nvPr/>
        </p:nvSpPr>
        <p:spPr>
          <a:xfrm>
            <a:off x="818500" y="1723675"/>
            <a:ext cx="957900" cy="46500"/>
          </a:xfrm>
          <a:prstGeom prst="rect">
            <a:avLst/>
          </a:prstGeom>
          <a:solidFill>
            <a:srgbClr val="E15F2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title"/>
          </p:nvPr>
        </p:nvSpPr>
        <p:spPr>
          <a:xfrm>
            <a:off x="720150" y="1901225"/>
            <a:ext cx="6356100" cy="176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800" b="1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1">
  <p:cSld name="BLANK_1"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97" name="Google Shape;97;p13"/>
          <p:cNvSpPr/>
          <p:nvPr/>
        </p:nvSpPr>
        <p:spPr>
          <a:xfrm>
            <a:off x="818500" y="1264950"/>
            <a:ext cx="957900" cy="46500"/>
          </a:xfrm>
          <a:prstGeom prst="rect">
            <a:avLst/>
          </a:prstGeom>
          <a:solidFill>
            <a:srgbClr val="E15F2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13"/>
          <p:cNvSpPr txBox="1">
            <a:spLocks noGrp="1"/>
          </p:cNvSpPr>
          <p:nvPr>
            <p:ph type="title"/>
          </p:nvPr>
        </p:nvSpPr>
        <p:spPr>
          <a:xfrm>
            <a:off x="818500" y="1318650"/>
            <a:ext cx="7505700" cy="53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600" b="1">
                <a:solidFill>
                  <a:srgbClr val="1A1A1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5" name="Google Shape;94;p12">
            <a:extLst>
              <a:ext uri="{FF2B5EF4-FFF2-40B4-BE49-F238E27FC236}">
                <a16:creationId xmlns:a16="http://schemas.microsoft.com/office/drawing/2014/main" id="{560B5CFC-B7E9-794A-A3D1-FFA2D12C4514}"/>
              </a:ext>
            </a:extLst>
          </p:cNvPr>
          <p:cNvPicPr preferRelativeResize="0"/>
          <p:nvPr userDrawn="1"/>
        </p:nvPicPr>
        <p:blipFill rotWithShape="1">
          <a:blip r:embed="rId2">
            <a:alphaModFix amt="23000"/>
          </a:blip>
          <a:srcRect l="70592"/>
          <a:stretch/>
        </p:blipFill>
        <p:spPr>
          <a:xfrm>
            <a:off x="6454950" y="0"/>
            <a:ext cx="268905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ver Slide">
  <p:cSld name="CUSTOM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/>
          <p:nvPr/>
        </p:nvSpPr>
        <p:spPr>
          <a:xfrm>
            <a:off x="-25" y="0"/>
            <a:ext cx="9144000" cy="5143500"/>
          </a:xfrm>
          <a:prstGeom prst="rect">
            <a:avLst/>
          </a:prstGeom>
          <a:solidFill>
            <a:srgbClr val="092C4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16;p3"/>
          <p:cNvSpPr txBox="1"/>
          <p:nvPr/>
        </p:nvSpPr>
        <p:spPr>
          <a:xfrm>
            <a:off x="311700" y="2004575"/>
            <a:ext cx="34161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 fontScale="92500"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DigiClerk</a:t>
            </a:r>
            <a:endParaRPr sz="4800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pic>
        <p:nvPicPr>
          <p:cNvPr id="17" name="Google Shape;17;p3"/>
          <p:cNvPicPr preferRelativeResize="0"/>
          <p:nvPr/>
        </p:nvPicPr>
        <p:blipFill rotWithShape="1">
          <a:blip r:embed="rId2">
            <a:alphaModFix/>
          </a:blip>
          <a:srcRect r="14258" b="14478"/>
          <a:stretch/>
        </p:blipFill>
        <p:spPr>
          <a:xfrm>
            <a:off x="3530800" y="744575"/>
            <a:ext cx="5613199" cy="4398926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Google Shape;18;p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3783900" cy="118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600">
                <a:solidFill>
                  <a:srgbClr val="F3F3F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ver Slide 1">
  <p:cSld name="CUSTOM_1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/>
          <p:nvPr/>
        </p:nvSpPr>
        <p:spPr>
          <a:xfrm>
            <a:off x="-25" y="0"/>
            <a:ext cx="9144000" cy="5143500"/>
          </a:xfrm>
          <a:prstGeom prst="rect">
            <a:avLst/>
          </a:prstGeom>
          <a:solidFill>
            <a:srgbClr val="092C4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21;p4"/>
          <p:cNvSpPr txBox="1"/>
          <p:nvPr/>
        </p:nvSpPr>
        <p:spPr>
          <a:xfrm>
            <a:off x="311700" y="2004575"/>
            <a:ext cx="34161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 fontScale="92500"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DigiClerk</a:t>
            </a:r>
            <a:endParaRPr sz="4800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2" name="Google Shape;22;p4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3783900" cy="118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600">
                <a:solidFill>
                  <a:srgbClr val="F3F3F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23" name="Google Shape;23;p4"/>
          <p:cNvPicPr preferRelativeResize="0"/>
          <p:nvPr/>
        </p:nvPicPr>
        <p:blipFill rotWithShape="1">
          <a:blip r:embed="rId2">
            <a:alphaModFix/>
          </a:blip>
          <a:srcRect l="70592"/>
          <a:stretch/>
        </p:blipFill>
        <p:spPr>
          <a:xfrm>
            <a:off x="6454950" y="0"/>
            <a:ext cx="2689050" cy="5143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Google Shape;24;p4"/>
          <p:cNvPicPr preferRelativeResize="0"/>
          <p:nvPr/>
        </p:nvPicPr>
        <p:blipFill rotWithShape="1">
          <a:blip r:embed="rId2">
            <a:alphaModFix/>
          </a:blip>
          <a:srcRect t="64349" r="62669" b="6879"/>
          <a:stretch/>
        </p:blipFill>
        <p:spPr>
          <a:xfrm>
            <a:off x="0" y="3663677"/>
            <a:ext cx="3413500" cy="1479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Column Text">
  <p:cSld name="CUSTOM_2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/>
          <p:nvPr/>
        </p:nvSpPr>
        <p:spPr>
          <a:xfrm>
            <a:off x="818500" y="1264950"/>
            <a:ext cx="957900" cy="46500"/>
          </a:xfrm>
          <a:prstGeom prst="rect">
            <a:avLst/>
          </a:prstGeom>
          <a:solidFill>
            <a:srgbClr val="E15F2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818500" y="2171875"/>
            <a:ext cx="3783000" cy="235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Helvetica Neue"/>
              <a:buChar char="●"/>
              <a:defRPr sz="1200">
                <a:solidFill>
                  <a:srgbClr val="59595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lvl="1" indent="-3048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Helvetica Neue"/>
              <a:buChar char="○"/>
              <a:defRPr sz="1200">
                <a:solidFill>
                  <a:srgbClr val="59595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lvl="2" indent="-3048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Helvetica Neue"/>
              <a:buChar char="■"/>
              <a:defRPr sz="1200">
                <a:solidFill>
                  <a:srgbClr val="59595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lvl="3" indent="-3048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Helvetica Neue"/>
              <a:buChar char="●"/>
              <a:defRPr sz="1200">
                <a:solidFill>
                  <a:srgbClr val="59595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lvl="4" indent="-3048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Helvetica Neue"/>
              <a:buChar char="○"/>
              <a:defRPr sz="1200">
                <a:solidFill>
                  <a:srgbClr val="59595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lvl="5" indent="-3048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Helvetica Neue"/>
              <a:buChar char="■"/>
              <a:defRPr sz="1200">
                <a:solidFill>
                  <a:srgbClr val="59595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200400" lvl="6" indent="-3048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Helvetica Neue"/>
              <a:buChar char="●"/>
              <a:defRPr sz="1200">
                <a:solidFill>
                  <a:srgbClr val="59595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657600" lvl="7" indent="-3048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Helvetica Neue"/>
              <a:buChar char="○"/>
              <a:defRPr sz="1200">
                <a:solidFill>
                  <a:srgbClr val="59595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114800" lvl="8" indent="-3048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Helvetica Neue"/>
              <a:buChar char="■"/>
              <a:defRPr sz="1200">
                <a:solidFill>
                  <a:srgbClr val="59595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4951775" y="2171875"/>
            <a:ext cx="3783000" cy="235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Helvetica Neue"/>
              <a:buChar char="●"/>
              <a:defRPr sz="1200">
                <a:solidFill>
                  <a:srgbClr val="59595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lvl="1" indent="-3048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Helvetica Neue"/>
              <a:buChar char="○"/>
              <a:defRPr sz="1200">
                <a:solidFill>
                  <a:srgbClr val="59595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lvl="2" indent="-3048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Helvetica Neue"/>
              <a:buChar char="■"/>
              <a:defRPr sz="1200">
                <a:solidFill>
                  <a:srgbClr val="59595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lvl="3" indent="-3048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Helvetica Neue"/>
              <a:buChar char="●"/>
              <a:defRPr sz="1200">
                <a:solidFill>
                  <a:srgbClr val="59595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lvl="4" indent="-3048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Helvetica Neue"/>
              <a:buChar char="○"/>
              <a:defRPr sz="1200">
                <a:solidFill>
                  <a:srgbClr val="59595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lvl="5" indent="-3048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Helvetica Neue"/>
              <a:buChar char="■"/>
              <a:defRPr sz="1200">
                <a:solidFill>
                  <a:srgbClr val="59595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200400" lvl="6" indent="-3048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Helvetica Neue"/>
              <a:buChar char="●"/>
              <a:defRPr sz="1200">
                <a:solidFill>
                  <a:srgbClr val="59595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657600" lvl="7" indent="-3048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Helvetica Neue"/>
              <a:buChar char="○"/>
              <a:defRPr sz="1200">
                <a:solidFill>
                  <a:srgbClr val="59595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114800" lvl="8" indent="-3048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Helvetica Neue"/>
              <a:buChar char="■"/>
              <a:defRPr sz="1200">
                <a:solidFill>
                  <a:srgbClr val="59595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title"/>
          </p:nvPr>
        </p:nvSpPr>
        <p:spPr>
          <a:xfrm>
            <a:off x="818500" y="1318650"/>
            <a:ext cx="7505700" cy="53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600" b="1">
                <a:solidFill>
                  <a:srgbClr val="1A1A1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Column Text 2">
  <p:cSld name="CUSTOM_2_3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6"/>
          <p:cNvSpPr/>
          <p:nvPr/>
        </p:nvSpPr>
        <p:spPr>
          <a:xfrm>
            <a:off x="818500" y="1264950"/>
            <a:ext cx="957900" cy="46500"/>
          </a:xfrm>
          <a:prstGeom prst="rect">
            <a:avLst/>
          </a:prstGeom>
          <a:solidFill>
            <a:srgbClr val="E15F2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body" idx="1"/>
          </p:nvPr>
        </p:nvSpPr>
        <p:spPr>
          <a:xfrm>
            <a:off x="818500" y="2171875"/>
            <a:ext cx="3783000" cy="235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Helvetica Neue"/>
              <a:buChar char="●"/>
              <a:defRPr sz="1200">
                <a:solidFill>
                  <a:srgbClr val="59595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lvl="1" indent="-3048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Helvetica Neue"/>
              <a:buChar char="○"/>
              <a:defRPr sz="1200">
                <a:solidFill>
                  <a:srgbClr val="59595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lvl="2" indent="-3048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Helvetica Neue"/>
              <a:buChar char="■"/>
              <a:defRPr sz="1200">
                <a:solidFill>
                  <a:srgbClr val="59595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lvl="3" indent="-3048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Helvetica Neue"/>
              <a:buChar char="●"/>
              <a:defRPr sz="1200">
                <a:solidFill>
                  <a:srgbClr val="59595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lvl="4" indent="-3048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Helvetica Neue"/>
              <a:buChar char="○"/>
              <a:defRPr sz="1200">
                <a:solidFill>
                  <a:srgbClr val="59595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lvl="5" indent="-3048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Helvetica Neue"/>
              <a:buChar char="■"/>
              <a:defRPr sz="1200">
                <a:solidFill>
                  <a:srgbClr val="59595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200400" lvl="6" indent="-3048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Helvetica Neue"/>
              <a:buChar char="●"/>
              <a:defRPr sz="1200">
                <a:solidFill>
                  <a:srgbClr val="59595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657600" lvl="7" indent="-3048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Helvetica Neue"/>
              <a:buChar char="○"/>
              <a:defRPr sz="1200">
                <a:solidFill>
                  <a:srgbClr val="59595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114800" lvl="8" indent="-3048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Helvetica Neue"/>
              <a:buChar char="■"/>
              <a:defRPr sz="1200">
                <a:solidFill>
                  <a:srgbClr val="59595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title"/>
          </p:nvPr>
        </p:nvSpPr>
        <p:spPr>
          <a:xfrm>
            <a:off x="818500" y="1318650"/>
            <a:ext cx="4048800" cy="53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600" b="1">
                <a:solidFill>
                  <a:srgbClr val="1A1A1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34" name="Google Shape;34;p6"/>
          <p:cNvGrpSpPr/>
          <p:nvPr/>
        </p:nvGrpSpPr>
        <p:grpSpPr>
          <a:xfrm>
            <a:off x="5146738" y="1318650"/>
            <a:ext cx="3997200" cy="3262500"/>
            <a:chOff x="5146738" y="1184750"/>
            <a:chExt cx="3997200" cy="3262500"/>
          </a:xfrm>
        </p:grpSpPr>
        <p:sp>
          <p:nvSpPr>
            <p:cNvPr id="35" name="Google Shape;35;p6"/>
            <p:cNvSpPr/>
            <p:nvPr/>
          </p:nvSpPr>
          <p:spPr>
            <a:xfrm>
              <a:off x="5146738" y="1184750"/>
              <a:ext cx="3997200" cy="3262500"/>
            </a:xfrm>
            <a:prstGeom prst="rect">
              <a:avLst/>
            </a:prstGeom>
            <a:solidFill>
              <a:srgbClr val="EEEEE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6;p6"/>
            <p:cNvSpPr txBox="1"/>
            <p:nvPr/>
          </p:nvSpPr>
          <p:spPr>
            <a:xfrm>
              <a:off x="5146738" y="2615900"/>
              <a:ext cx="3997200" cy="400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rgbClr val="B7B7B7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Image Placeholder</a:t>
              </a:r>
              <a:endParaRPr>
                <a:solidFill>
                  <a:srgbClr val="B7B7B7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Column Text 2 1">
  <p:cSld name="CUSTOM_2_3_1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7"/>
          <p:cNvSpPr/>
          <p:nvPr/>
        </p:nvSpPr>
        <p:spPr>
          <a:xfrm>
            <a:off x="818500" y="1264950"/>
            <a:ext cx="957900" cy="46500"/>
          </a:xfrm>
          <a:prstGeom prst="rect">
            <a:avLst/>
          </a:prstGeom>
          <a:solidFill>
            <a:srgbClr val="E15F2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1"/>
          </p:nvPr>
        </p:nvSpPr>
        <p:spPr>
          <a:xfrm>
            <a:off x="818500" y="2171875"/>
            <a:ext cx="3783000" cy="121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Helvetica Neue"/>
              <a:buChar char="●"/>
              <a:defRPr sz="1200">
                <a:solidFill>
                  <a:srgbClr val="59595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lvl="1" indent="-3048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Helvetica Neue"/>
              <a:buChar char="○"/>
              <a:defRPr sz="1200">
                <a:solidFill>
                  <a:srgbClr val="59595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lvl="2" indent="-3048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Helvetica Neue"/>
              <a:buChar char="■"/>
              <a:defRPr sz="1200">
                <a:solidFill>
                  <a:srgbClr val="59595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lvl="3" indent="-3048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Helvetica Neue"/>
              <a:buChar char="●"/>
              <a:defRPr sz="1200">
                <a:solidFill>
                  <a:srgbClr val="59595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lvl="4" indent="-3048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Helvetica Neue"/>
              <a:buChar char="○"/>
              <a:defRPr sz="1200">
                <a:solidFill>
                  <a:srgbClr val="59595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lvl="5" indent="-3048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Helvetica Neue"/>
              <a:buChar char="■"/>
              <a:defRPr sz="1200">
                <a:solidFill>
                  <a:srgbClr val="59595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200400" lvl="6" indent="-3048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Helvetica Neue"/>
              <a:buChar char="●"/>
              <a:defRPr sz="1200">
                <a:solidFill>
                  <a:srgbClr val="59595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657600" lvl="7" indent="-3048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Helvetica Neue"/>
              <a:buChar char="○"/>
              <a:defRPr sz="1200">
                <a:solidFill>
                  <a:srgbClr val="59595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114800" lvl="8" indent="-3048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Helvetica Neue"/>
              <a:buChar char="■"/>
              <a:defRPr sz="1200">
                <a:solidFill>
                  <a:srgbClr val="59595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title"/>
          </p:nvPr>
        </p:nvSpPr>
        <p:spPr>
          <a:xfrm>
            <a:off x="818500" y="1318650"/>
            <a:ext cx="4048800" cy="53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600" b="1">
                <a:solidFill>
                  <a:srgbClr val="1A1A1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41" name="Google Shape;41;p7"/>
          <p:cNvGrpSpPr/>
          <p:nvPr/>
        </p:nvGrpSpPr>
        <p:grpSpPr>
          <a:xfrm>
            <a:off x="5152613" y="1318650"/>
            <a:ext cx="3997731" cy="3262800"/>
            <a:chOff x="5152613" y="1184550"/>
            <a:chExt cx="3997731" cy="3262800"/>
          </a:xfrm>
        </p:grpSpPr>
        <p:grpSp>
          <p:nvGrpSpPr>
            <p:cNvPr id="42" name="Google Shape;42;p7"/>
            <p:cNvGrpSpPr/>
            <p:nvPr/>
          </p:nvGrpSpPr>
          <p:grpSpPr>
            <a:xfrm>
              <a:off x="5152613" y="1184750"/>
              <a:ext cx="1971819" cy="3262500"/>
              <a:chOff x="5146738" y="1184750"/>
              <a:chExt cx="3997200" cy="3262500"/>
            </a:xfrm>
          </p:grpSpPr>
          <p:sp>
            <p:nvSpPr>
              <p:cNvPr id="43" name="Google Shape;43;p7"/>
              <p:cNvSpPr/>
              <p:nvPr/>
            </p:nvSpPr>
            <p:spPr>
              <a:xfrm>
                <a:off x="5146738" y="1184750"/>
                <a:ext cx="3997200" cy="3262500"/>
              </a:xfrm>
              <a:prstGeom prst="rect">
                <a:avLst/>
              </a:prstGeom>
              <a:solidFill>
                <a:srgbClr val="EEEEE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" name="Google Shape;44;p7"/>
              <p:cNvSpPr txBox="1"/>
              <p:nvPr/>
            </p:nvSpPr>
            <p:spPr>
              <a:xfrm>
                <a:off x="5146738" y="2615900"/>
                <a:ext cx="3997200" cy="400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sp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>
                    <a:solidFill>
                      <a:srgbClr val="B7B7B7"/>
                    </a:solidFill>
                    <a:latin typeface="Helvetica Neue"/>
                    <a:ea typeface="Helvetica Neue"/>
                    <a:cs typeface="Helvetica Neue"/>
                    <a:sym typeface="Helvetica Neue"/>
                  </a:rPr>
                  <a:t>Image Placeholder</a:t>
                </a:r>
                <a:endParaRPr>
                  <a:solidFill>
                    <a:srgbClr val="B7B7B7"/>
                  </a:solidFill>
                  <a:latin typeface="Helvetica Neue"/>
                  <a:ea typeface="Helvetica Neue"/>
                  <a:cs typeface="Helvetica Neue"/>
                  <a:sym typeface="Helvetica Neue"/>
                </a:endParaRPr>
              </a:p>
            </p:txBody>
          </p:sp>
        </p:grpSp>
        <p:grpSp>
          <p:nvGrpSpPr>
            <p:cNvPr id="45" name="Google Shape;45;p7"/>
            <p:cNvGrpSpPr/>
            <p:nvPr/>
          </p:nvGrpSpPr>
          <p:grpSpPr>
            <a:xfrm>
              <a:off x="7172530" y="2835675"/>
              <a:ext cx="1977815" cy="1611675"/>
              <a:chOff x="5146738" y="1184750"/>
              <a:chExt cx="3997200" cy="3262500"/>
            </a:xfrm>
          </p:grpSpPr>
          <p:sp>
            <p:nvSpPr>
              <p:cNvPr id="46" name="Google Shape;46;p7"/>
              <p:cNvSpPr/>
              <p:nvPr/>
            </p:nvSpPr>
            <p:spPr>
              <a:xfrm>
                <a:off x="5146738" y="1184750"/>
                <a:ext cx="3997200" cy="3262500"/>
              </a:xfrm>
              <a:prstGeom prst="rect">
                <a:avLst/>
              </a:prstGeom>
              <a:solidFill>
                <a:srgbClr val="EEEEE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" name="Google Shape;47;p7"/>
              <p:cNvSpPr txBox="1"/>
              <p:nvPr/>
            </p:nvSpPr>
            <p:spPr>
              <a:xfrm>
                <a:off x="5146738" y="2615900"/>
                <a:ext cx="3997200" cy="810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sp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>
                    <a:solidFill>
                      <a:srgbClr val="B7B7B7"/>
                    </a:solidFill>
                    <a:latin typeface="Helvetica Neue"/>
                    <a:ea typeface="Helvetica Neue"/>
                    <a:cs typeface="Helvetica Neue"/>
                    <a:sym typeface="Helvetica Neue"/>
                  </a:rPr>
                  <a:t>Image Placeholder</a:t>
                </a:r>
                <a:endParaRPr>
                  <a:solidFill>
                    <a:srgbClr val="B7B7B7"/>
                  </a:solidFill>
                  <a:latin typeface="Helvetica Neue"/>
                  <a:ea typeface="Helvetica Neue"/>
                  <a:cs typeface="Helvetica Neue"/>
                  <a:sym typeface="Helvetica Neue"/>
                </a:endParaRPr>
              </a:p>
            </p:txBody>
          </p:sp>
        </p:grpSp>
        <p:grpSp>
          <p:nvGrpSpPr>
            <p:cNvPr id="48" name="Google Shape;48;p7"/>
            <p:cNvGrpSpPr/>
            <p:nvPr/>
          </p:nvGrpSpPr>
          <p:grpSpPr>
            <a:xfrm>
              <a:off x="7172530" y="1184550"/>
              <a:ext cx="1977815" cy="1611675"/>
              <a:chOff x="5146738" y="1184750"/>
              <a:chExt cx="3997200" cy="3262500"/>
            </a:xfrm>
          </p:grpSpPr>
          <p:sp>
            <p:nvSpPr>
              <p:cNvPr id="49" name="Google Shape;49;p7"/>
              <p:cNvSpPr/>
              <p:nvPr/>
            </p:nvSpPr>
            <p:spPr>
              <a:xfrm>
                <a:off x="5146738" y="1184750"/>
                <a:ext cx="3997200" cy="3262500"/>
              </a:xfrm>
              <a:prstGeom prst="rect">
                <a:avLst/>
              </a:prstGeom>
              <a:solidFill>
                <a:srgbClr val="EEEEE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" name="Google Shape;50;p7"/>
              <p:cNvSpPr txBox="1"/>
              <p:nvPr/>
            </p:nvSpPr>
            <p:spPr>
              <a:xfrm>
                <a:off x="5146738" y="2615900"/>
                <a:ext cx="3997200" cy="810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sp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>
                    <a:solidFill>
                      <a:srgbClr val="B7B7B7"/>
                    </a:solidFill>
                    <a:latin typeface="Helvetica Neue"/>
                    <a:ea typeface="Helvetica Neue"/>
                    <a:cs typeface="Helvetica Neue"/>
                    <a:sym typeface="Helvetica Neue"/>
                  </a:rPr>
                  <a:t>Image Placeholder</a:t>
                </a:r>
                <a:endParaRPr>
                  <a:solidFill>
                    <a:srgbClr val="B7B7B7"/>
                  </a:solidFill>
                  <a:latin typeface="Helvetica Neue"/>
                  <a:ea typeface="Helvetica Neue"/>
                  <a:cs typeface="Helvetica Neue"/>
                  <a:sym typeface="Helvetica Neue"/>
                </a:endParaRPr>
              </a:p>
            </p:txBody>
          </p:sp>
        </p:grp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Column Text 1">
  <p:cSld name="CUSTOM_2_1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9"/>
          <p:cNvSpPr/>
          <p:nvPr/>
        </p:nvSpPr>
        <p:spPr>
          <a:xfrm>
            <a:off x="818500" y="1264950"/>
            <a:ext cx="957900" cy="46500"/>
          </a:xfrm>
          <a:prstGeom prst="rect">
            <a:avLst/>
          </a:prstGeom>
          <a:solidFill>
            <a:srgbClr val="E15F2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body" idx="1"/>
          </p:nvPr>
        </p:nvSpPr>
        <p:spPr>
          <a:xfrm>
            <a:off x="818500" y="2171875"/>
            <a:ext cx="3783000" cy="235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Helvetica Neue"/>
              <a:buChar char="●"/>
              <a:defRPr sz="1200">
                <a:solidFill>
                  <a:srgbClr val="59595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lvl="1" indent="-3048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Helvetica Neue"/>
              <a:buChar char="○"/>
              <a:defRPr sz="1200">
                <a:solidFill>
                  <a:srgbClr val="59595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lvl="2" indent="-3048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Helvetica Neue"/>
              <a:buChar char="■"/>
              <a:defRPr sz="1200">
                <a:solidFill>
                  <a:srgbClr val="59595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lvl="3" indent="-3048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Helvetica Neue"/>
              <a:buChar char="●"/>
              <a:defRPr sz="1200">
                <a:solidFill>
                  <a:srgbClr val="59595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lvl="4" indent="-3048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Helvetica Neue"/>
              <a:buChar char="○"/>
              <a:defRPr sz="1200">
                <a:solidFill>
                  <a:srgbClr val="59595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lvl="5" indent="-3048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Helvetica Neue"/>
              <a:buChar char="■"/>
              <a:defRPr sz="1200">
                <a:solidFill>
                  <a:srgbClr val="59595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200400" lvl="6" indent="-3048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Helvetica Neue"/>
              <a:buChar char="●"/>
              <a:defRPr sz="1200">
                <a:solidFill>
                  <a:srgbClr val="59595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657600" lvl="7" indent="-3048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Helvetica Neue"/>
              <a:buChar char="○"/>
              <a:defRPr sz="1200">
                <a:solidFill>
                  <a:srgbClr val="59595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114800" lvl="8" indent="-3048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Helvetica Neue"/>
              <a:buChar char="■"/>
              <a:defRPr sz="1200">
                <a:solidFill>
                  <a:srgbClr val="59595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65" name="Google Shape;65;p9"/>
          <p:cNvSpPr txBox="1">
            <a:spLocks noGrp="1"/>
          </p:cNvSpPr>
          <p:nvPr>
            <p:ph type="body" idx="2"/>
          </p:nvPr>
        </p:nvSpPr>
        <p:spPr>
          <a:xfrm>
            <a:off x="4951775" y="2171875"/>
            <a:ext cx="3783000" cy="235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Helvetica Neue"/>
              <a:buChar char="●"/>
              <a:defRPr sz="1200">
                <a:solidFill>
                  <a:srgbClr val="59595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lvl="1" indent="-3048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Helvetica Neue"/>
              <a:buChar char="○"/>
              <a:defRPr sz="1200">
                <a:solidFill>
                  <a:srgbClr val="59595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lvl="2" indent="-3048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Helvetica Neue"/>
              <a:buChar char="■"/>
              <a:defRPr sz="1200">
                <a:solidFill>
                  <a:srgbClr val="59595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lvl="3" indent="-3048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Helvetica Neue"/>
              <a:buChar char="●"/>
              <a:defRPr sz="1200">
                <a:solidFill>
                  <a:srgbClr val="59595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lvl="4" indent="-3048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Helvetica Neue"/>
              <a:buChar char="○"/>
              <a:defRPr sz="1200">
                <a:solidFill>
                  <a:srgbClr val="59595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lvl="5" indent="-3048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Helvetica Neue"/>
              <a:buChar char="■"/>
              <a:defRPr sz="1200">
                <a:solidFill>
                  <a:srgbClr val="59595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200400" lvl="6" indent="-3048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Helvetica Neue"/>
              <a:buChar char="●"/>
              <a:defRPr sz="1200">
                <a:solidFill>
                  <a:srgbClr val="59595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657600" lvl="7" indent="-3048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Helvetica Neue"/>
              <a:buChar char="○"/>
              <a:defRPr sz="1200">
                <a:solidFill>
                  <a:srgbClr val="59595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114800" lvl="8" indent="-3048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Helvetica Neue"/>
              <a:buChar char="■"/>
              <a:defRPr sz="1200">
                <a:solidFill>
                  <a:srgbClr val="59595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66" name="Google Shape;66;p9"/>
          <p:cNvSpPr txBox="1">
            <a:spLocks noGrp="1"/>
          </p:cNvSpPr>
          <p:nvPr>
            <p:ph type="title"/>
          </p:nvPr>
        </p:nvSpPr>
        <p:spPr>
          <a:xfrm>
            <a:off x="818500" y="1318650"/>
            <a:ext cx="7505700" cy="53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600" b="1">
                <a:solidFill>
                  <a:srgbClr val="1A1A1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67" name="Google Shape;67;p9"/>
          <p:cNvPicPr preferRelativeResize="0"/>
          <p:nvPr/>
        </p:nvPicPr>
        <p:blipFill rotWithShape="1">
          <a:blip r:embed="rId2">
            <a:alphaModFix amt="23000"/>
          </a:blip>
          <a:srcRect l="70592"/>
          <a:stretch/>
        </p:blipFill>
        <p:spPr>
          <a:xfrm>
            <a:off x="6454950" y="0"/>
            <a:ext cx="268905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s">
  <p:cSld name="CUSTOM_3">
    <p:bg>
      <p:bgPr>
        <a:solidFill>
          <a:srgbClr val="092C4C"/>
        </a:solidFill>
        <a:effectLst/>
      </p:bgPr>
    </p:bg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0"/>
          <p:cNvSpPr/>
          <p:nvPr/>
        </p:nvSpPr>
        <p:spPr>
          <a:xfrm>
            <a:off x="7372350" y="0"/>
            <a:ext cx="1771800" cy="762000"/>
          </a:xfrm>
          <a:prstGeom prst="rect">
            <a:avLst/>
          </a:prstGeom>
          <a:solidFill>
            <a:srgbClr val="092C4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title"/>
          </p:nvPr>
        </p:nvSpPr>
        <p:spPr>
          <a:xfrm>
            <a:off x="1308150" y="1318650"/>
            <a:ext cx="5105400" cy="53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600" b="1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body" idx="1"/>
          </p:nvPr>
        </p:nvSpPr>
        <p:spPr>
          <a:xfrm>
            <a:off x="1308150" y="8307600"/>
            <a:ext cx="10293300" cy="53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300"/>
              <a:buFont typeface="Helvetica Neue"/>
              <a:buChar char="●"/>
              <a:defRPr sz="1300">
                <a:solidFill>
                  <a:srgbClr val="59595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2286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59595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lvl="2" indent="-31115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300"/>
              <a:buFont typeface="Helvetica Neue"/>
              <a:buChar char="■"/>
              <a:defRPr sz="1300">
                <a:solidFill>
                  <a:srgbClr val="59595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lvl="3" indent="-31115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300"/>
              <a:buFont typeface="Helvetica Neue"/>
              <a:buChar char="●"/>
              <a:defRPr sz="1300">
                <a:solidFill>
                  <a:srgbClr val="59595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lvl="4" indent="-31115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300"/>
              <a:buFont typeface="Helvetica Neue"/>
              <a:buChar char="○"/>
              <a:defRPr sz="1300">
                <a:solidFill>
                  <a:srgbClr val="59595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lvl="5" indent="-31115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300"/>
              <a:buFont typeface="Helvetica Neue"/>
              <a:buChar char="■"/>
              <a:defRPr sz="1300">
                <a:solidFill>
                  <a:srgbClr val="59595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200400" lvl="6" indent="-31115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300"/>
              <a:buFont typeface="Helvetica Neue"/>
              <a:buChar char="●"/>
              <a:defRPr sz="1300">
                <a:solidFill>
                  <a:srgbClr val="59595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657600" lvl="7" indent="-31115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300"/>
              <a:buFont typeface="Helvetica Neue"/>
              <a:buChar char="○"/>
              <a:defRPr sz="1300">
                <a:solidFill>
                  <a:srgbClr val="59595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114800" lvl="8" indent="-31115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300"/>
              <a:buFont typeface="Helvetica Neue"/>
              <a:buChar char="■"/>
              <a:defRPr sz="1300">
                <a:solidFill>
                  <a:srgbClr val="59595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72" name="Google Shape;72;p10"/>
          <p:cNvSpPr txBox="1">
            <a:spLocks noGrp="1"/>
          </p:cNvSpPr>
          <p:nvPr>
            <p:ph type="subTitle" idx="2"/>
          </p:nvPr>
        </p:nvSpPr>
        <p:spPr>
          <a:xfrm>
            <a:off x="1308150" y="2303225"/>
            <a:ext cx="2771700" cy="32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0"/>
          <p:cNvSpPr txBox="1">
            <a:spLocks noGrp="1"/>
          </p:cNvSpPr>
          <p:nvPr>
            <p:ph type="subTitle" idx="3"/>
          </p:nvPr>
        </p:nvSpPr>
        <p:spPr>
          <a:xfrm>
            <a:off x="1308150" y="2704919"/>
            <a:ext cx="2771700" cy="32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0"/>
          <p:cNvSpPr txBox="1">
            <a:spLocks noGrp="1"/>
          </p:cNvSpPr>
          <p:nvPr>
            <p:ph type="subTitle" idx="4"/>
          </p:nvPr>
        </p:nvSpPr>
        <p:spPr>
          <a:xfrm>
            <a:off x="1308150" y="3106619"/>
            <a:ext cx="2771700" cy="32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0"/>
          <p:cNvSpPr txBox="1">
            <a:spLocks noGrp="1"/>
          </p:cNvSpPr>
          <p:nvPr>
            <p:ph type="subTitle" idx="5"/>
          </p:nvPr>
        </p:nvSpPr>
        <p:spPr>
          <a:xfrm>
            <a:off x="1308150" y="3508319"/>
            <a:ext cx="2771700" cy="32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0"/>
          <p:cNvSpPr txBox="1">
            <a:spLocks noGrp="1"/>
          </p:cNvSpPr>
          <p:nvPr>
            <p:ph type="subTitle" idx="6"/>
          </p:nvPr>
        </p:nvSpPr>
        <p:spPr>
          <a:xfrm>
            <a:off x="3448432" y="2303225"/>
            <a:ext cx="2771700" cy="32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0"/>
          <p:cNvSpPr txBox="1">
            <a:spLocks noGrp="1"/>
          </p:cNvSpPr>
          <p:nvPr>
            <p:ph type="subTitle" idx="7"/>
          </p:nvPr>
        </p:nvSpPr>
        <p:spPr>
          <a:xfrm>
            <a:off x="3448432" y="2704919"/>
            <a:ext cx="2771700" cy="32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0"/>
          <p:cNvSpPr txBox="1">
            <a:spLocks noGrp="1"/>
          </p:cNvSpPr>
          <p:nvPr>
            <p:ph type="subTitle" idx="8"/>
          </p:nvPr>
        </p:nvSpPr>
        <p:spPr>
          <a:xfrm>
            <a:off x="3448432" y="3106619"/>
            <a:ext cx="2771700" cy="32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0"/>
          <p:cNvSpPr txBox="1">
            <a:spLocks noGrp="1"/>
          </p:cNvSpPr>
          <p:nvPr>
            <p:ph type="subTitle" idx="9"/>
          </p:nvPr>
        </p:nvSpPr>
        <p:spPr>
          <a:xfrm>
            <a:off x="3448432" y="3508319"/>
            <a:ext cx="2771700" cy="32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0"/>
          <p:cNvSpPr txBox="1">
            <a:spLocks noGrp="1"/>
          </p:cNvSpPr>
          <p:nvPr>
            <p:ph type="subTitle" idx="13"/>
          </p:nvPr>
        </p:nvSpPr>
        <p:spPr>
          <a:xfrm>
            <a:off x="5611132" y="2303225"/>
            <a:ext cx="2771700" cy="32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0"/>
          <p:cNvSpPr txBox="1">
            <a:spLocks noGrp="1"/>
          </p:cNvSpPr>
          <p:nvPr>
            <p:ph type="subTitle" idx="14"/>
          </p:nvPr>
        </p:nvSpPr>
        <p:spPr>
          <a:xfrm>
            <a:off x="5611132" y="2704919"/>
            <a:ext cx="2771700" cy="32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0"/>
          <p:cNvSpPr txBox="1">
            <a:spLocks noGrp="1"/>
          </p:cNvSpPr>
          <p:nvPr>
            <p:ph type="subTitle" idx="15"/>
          </p:nvPr>
        </p:nvSpPr>
        <p:spPr>
          <a:xfrm>
            <a:off x="5611132" y="3106619"/>
            <a:ext cx="2771700" cy="32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0"/>
          <p:cNvSpPr txBox="1">
            <a:spLocks noGrp="1"/>
          </p:cNvSpPr>
          <p:nvPr>
            <p:ph type="subTitle" idx="16"/>
          </p:nvPr>
        </p:nvSpPr>
        <p:spPr>
          <a:xfrm>
            <a:off x="5611132" y="3508319"/>
            <a:ext cx="2771700" cy="32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s 1">
  <p:cSld name="CUSTOM_3_1">
    <p:bg>
      <p:bgPr>
        <a:solidFill>
          <a:srgbClr val="092C4C"/>
        </a:solid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1"/>
          <p:cNvSpPr/>
          <p:nvPr/>
        </p:nvSpPr>
        <p:spPr>
          <a:xfrm>
            <a:off x="7372350" y="0"/>
            <a:ext cx="1771800" cy="762000"/>
          </a:xfrm>
          <a:prstGeom prst="rect">
            <a:avLst/>
          </a:prstGeom>
          <a:solidFill>
            <a:srgbClr val="092C4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1"/>
          <p:cNvSpPr txBox="1">
            <a:spLocks noGrp="1"/>
          </p:cNvSpPr>
          <p:nvPr>
            <p:ph type="body" idx="1"/>
          </p:nvPr>
        </p:nvSpPr>
        <p:spPr>
          <a:xfrm>
            <a:off x="1308150" y="8307600"/>
            <a:ext cx="10293300" cy="53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300"/>
              <a:buFont typeface="Helvetica Neue"/>
              <a:buChar char="●"/>
              <a:defRPr sz="1300">
                <a:solidFill>
                  <a:srgbClr val="59595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2286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59595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lvl="2" indent="-31115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300"/>
              <a:buFont typeface="Helvetica Neue"/>
              <a:buChar char="■"/>
              <a:defRPr sz="1300">
                <a:solidFill>
                  <a:srgbClr val="59595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lvl="3" indent="-31115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300"/>
              <a:buFont typeface="Helvetica Neue"/>
              <a:buChar char="●"/>
              <a:defRPr sz="1300">
                <a:solidFill>
                  <a:srgbClr val="59595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lvl="4" indent="-31115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300"/>
              <a:buFont typeface="Helvetica Neue"/>
              <a:buChar char="○"/>
              <a:defRPr sz="1300">
                <a:solidFill>
                  <a:srgbClr val="59595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lvl="5" indent="-31115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300"/>
              <a:buFont typeface="Helvetica Neue"/>
              <a:buChar char="■"/>
              <a:defRPr sz="1300">
                <a:solidFill>
                  <a:srgbClr val="59595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200400" lvl="6" indent="-31115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300"/>
              <a:buFont typeface="Helvetica Neue"/>
              <a:buChar char="●"/>
              <a:defRPr sz="1300">
                <a:solidFill>
                  <a:srgbClr val="59595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657600" lvl="7" indent="-31115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300"/>
              <a:buFont typeface="Helvetica Neue"/>
              <a:buChar char="○"/>
              <a:defRPr sz="1300">
                <a:solidFill>
                  <a:srgbClr val="59595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114800" lvl="8" indent="-31115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300"/>
              <a:buFont typeface="Helvetica Neue"/>
              <a:buChar char="■"/>
              <a:defRPr sz="1300">
                <a:solidFill>
                  <a:srgbClr val="59595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87" name="Google Shape;87;p11"/>
          <p:cNvSpPr/>
          <p:nvPr/>
        </p:nvSpPr>
        <p:spPr>
          <a:xfrm>
            <a:off x="818500" y="1264950"/>
            <a:ext cx="957900" cy="46500"/>
          </a:xfrm>
          <a:prstGeom prst="rect">
            <a:avLst/>
          </a:prstGeom>
          <a:solidFill>
            <a:srgbClr val="E15F2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11"/>
          <p:cNvSpPr txBox="1">
            <a:spLocks noGrp="1"/>
          </p:cNvSpPr>
          <p:nvPr>
            <p:ph type="subTitle" idx="2"/>
          </p:nvPr>
        </p:nvSpPr>
        <p:spPr>
          <a:xfrm>
            <a:off x="729450" y="1322450"/>
            <a:ext cx="2724000" cy="35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1"/>
          <p:cNvSpPr txBox="1">
            <a:spLocks noGrp="1"/>
          </p:cNvSpPr>
          <p:nvPr>
            <p:ph type="title"/>
          </p:nvPr>
        </p:nvSpPr>
        <p:spPr>
          <a:xfrm>
            <a:off x="729450" y="1749350"/>
            <a:ext cx="7385700" cy="273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30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7" name="Google Shape;7;p1"/>
          <p:cNvSpPr/>
          <p:nvPr/>
        </p:nvSpPr>
        <p:spPr>
          <a:xfrm>
            <a:off x="-25" y="0"/>
            <a:ext cx="9144000" cy="613800"/>
          </a:xfrm>
          <a:prstGeom prst="rect">
            <a:avLst/>
          </a:prstGeom>
          <a:solidFill>
            <a:srgbClr val="092C4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5" name="Picture 4" descr="Graphical user interface&#10;&#10;Description automatically generated">
            <a:extLst>
              <a:ext uri="{FF2B5EF4-FFF2-40B4-BE49-F238E27FC236}">
                <a16:creationId xmlns:a16="http://schemas.microsoft.com/office/drawing/2014/main" id="{420CAFF7-DEE5-6841-AB88-CEC7AD5866BE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7638392" y="67887"/>
            <a:ext cx="1267809" cy="478026"/>
          </a:xfrm>
          <a:prstGeom prst="rect">
            <a:avLst/>
          </a:prstGeom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5" r:id="rId7"/>
    <p:sldLayoutId id="2147483656" r:id="rId8"/>
    <p:sldLayoutId id="2147483657" r:id="rId9"/>
    <p:sldLayoutId id="214748365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4B31355A-3E5A-5F43-B483-11A1AA6AA60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DC4PC. layers</a:t>
            </a:r>
          </a:p>
        </p:txBody>
      </p:sp>
    </p:spTree>
    <p:extLst>
      <p:ext uri="{BB962C8B-B14F-4D97-AF65-F5344CB8AC3E}">
        <p14:creationId xmlns:p14="http://schemas.microsoft.com/office/powerpoint/2010/main" val="36073494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5836B0D-69B0-96B6-75DE-0E5C0DF4D2DF}"/>
              </a:ext>
            </a:extLst>
          </p:cNvPr>
          <p:cNvSpPr txBox="1"/>
          <p:nvPr/>
        </p:nvSpPr>
        <p:spPr>
          <a:xfrm>
            <a:off x="831272" y="3549535"/>
            <a:ext cx="7722524" cy="92333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5400" dirty="0"/>
              <a:t>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8FA6E3F-C4DF-CC43-8856-BAE489072D54}"/>
              </a:ext>
            </a:extLst>
          </p:cNvPr>
          <p:cNvSpPr txBox="1"/>
          <p:nvPr/>
        </p:nvSpPr>
        <p:spPr>
          <a:xfrm>
            <a:off x="1330036" y="2780094"/>
            <a:ext cx="6724996" cy="76944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4400" dirty="0"/>
              <a:t>B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60A682D-6424-5EC7-7319-457408335E09}"/>
              </a:ext>
            </a:extLst>
          </p:cNvPr>
          <p:cNvSpPr txBox="1"/>
          <p:nvPr/>
        </p:nvSpPr>
        <p:spPr>
          <a:xfrm>
            <a:off x="1870363" y="2195319"/>
            <a:ext cx="5644341" cy="58477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C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236F256-5E9C-3E91-F21D-EF7D8299C24A}"/>
              </a:ext>
            </a:extLst>
          </p:cNvPr>
          <p:cNvSpPr txBox="1"/>
          <p:nvPr/>
        </p:nvSpPr>
        <p:spPr>
          <a:xfrm>
            <a:off x="2655915" y="1733654"/>
            <a:ext cx="4073235" cy="46166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51C9FC0-4BF0-67CE-2B4C-951595BD6778}"/>
              </a:ext>
            </a:extLst>
          </p:cNvPr>
          <p:cNvSpPr txBox="1"/>
          <p:nvPr/>
        </p:nvSpPr>
        <p:spPr>
          <a:xfrm>
            <a:off x="831272" y="1286188"/>
            <a:ext cx="931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layers</a:t>
            </a:r>
          </a:p>
        </p:txBody>
      </p:sp>
    </p:spTree>
    <p:extLst>
      <p:ext uri="{BB962C8B-B14F-4D97-AF65-F5344CB8AC3E}">
        <p14:creationId xmlns:p14="http://schemas.microsoft.com/office/powerpoint/2010/main" val="3240268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37F044-67F3-6BE3-B22E-E7F05F40C4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3C2936B-CBAB-63C1-A8B3-FBEDF80D1F52}"/>
              </a:ext>
            </a:extLst>
          </p:cNvPr>
          <p:cNvSpPr txBox="1"/>
          <p:nvPr/>
        </p:nvSpPr>
        <p:spPr>
          <a:xfrm>
            <a:off x="831272" y="3549535"/>
            <a:ext cx="7722524" cy="92333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5400" dirty="0"/>
              <a:t>A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A636FF4-7211-68A1-2DA0-BDFFFF8ACA0A}"/>
              </a:ext>
            </a:extLst>
          </p:cNvPr>
          <p:cNvSpPr txBox="1"/>
          <p:nvPr/>
        </p:nvSpPr>
        <p:spPr>
          <a:xfrm>
            <a:off x="831271" y="1286188"/>
            <a:ext cx="29925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A. PC file sharing storage &amp; emails</a:t>
            </a:r>
          </a:p>
        </p:txBody>
      </p:sp>
    </p:spTree>
    <p:extLst>
      <p:ext uri="{BB962C8B-B14F-4D97-AF65-F5344CB8AC3E}">
        <p14:creationId xmlns:p14="http://schemas.microsoft.com/office/powerpoint/2010/main" val="2696790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633A5F-1655-E38A-0746-10A04E80E7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D661A50-5378-68B7-36ED-BE121EA1E227}"/>
              </a:ext>
            </a:extLst>
          </p:cNvPr>
          <p:cNvSpPr txBox="1"/>
          <p:nvPr/>
        </p:nvSpPr>
        <p:spPr>
          <a:xfrm>
            <a:off x="831272" y="3549535"/>
            <a:ext cx="7722524" cy="92333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5400" dirty="0"/>
              <a:t>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F32D40E-96DB-8368-A701-478DBF5D365E}"/>
              </a:ext>
            </a:extLst>
          </p:cNvPr>
          <p:cNvSpPr txBox="1"/>
          <p:nvPr/>
        </p:nvSpPr>
        <p:spPr>
          <a:xfrm>
            <a:off x="1330036" y="2780094"/>
            <a:ext cx="6724996" cy="76944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4400" dirty="0"/>
              <a:t>B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3C6169D-3880-E182-FAE7-83DDC095C9B8}"/>
              </a:ext>
            </a:extLst>
          </p:cNvPr>
          <p:cNvSpPr txBox="1"/>
          <p:nvPr/>
        </p:nvSpPr>
        <p:spPr>
          <a:xfrm>
            <a:off x="831271" y="1286188"/>
            <a:ext cx="20615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B. PC internal website</a:t>
            </a:r>
          </a:p>
        </p:txBody>
      </p:sp>
    </p:spTree>
    <p:extLst>
      <p:ext uri="{BB962C8B-B14F-4D97-AF65-F5344CB8AC3E}">
        <p14:creationId xmlns:p14="http://schemas.microsoft.com/office/powerpoint/2010/main" val="3442870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FB1FC1-8969-CECC-83D5-B2108D4892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EE7B98D-1F26-AA01-15BD-E1EF6F4694B5}"/>
              </a:ext>
            </a:extLst>
          </p:cNvPr>
          <p:cNvSpPr txBox="1"/>
          <p:nvPr/>
        </p:nvSpPr>
        <p:spPr>
          <a:xfrm>
            <a:off x="831272" y="3549535"/>
            <a:ext cx="7722524" cy="92333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5400" dirty="0"/>
              <a:t>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4772C60-3756-7BDC-0ADF-68D1C3717A13}"/>
              </a:ext>
            </a:extLst>
          </p:cNvPr>
          <p:cNvSpPr txBox="1"/>
          <p:nvPr/>
        </p:nvSpPr>
        <p:spPr>
          <a:xfrm>
            <a:off x="1330036" y="2780094"/>
            <a:ext cx="6724996" cy="76944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4400" dirty="0"/>
              <a:t>B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4F5E0C7-8B18-5535-7369-E29D2700651F}"/>
              </a:ext>
            </a:extLst>
          </p:cNvPr>
          <p:cNvSpPr txBox="1"/>
          <p:nvPr/>
        </p:nvSpPr>
        <p:spPr>
          <a:xfrm>
            <a:off x="1870363" y="2195319"/>
            <a:ext cx="5644341" cy="58477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C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486117B-4F09-BBE5-6669-DA1537F59560}"/>
              </a:ext>
            </a:extLst>
          </p:cNvPr>
          <p:cNvSpPr txBox="1"/>
          <p:nvPr/>
        </p:nvSpPr>
        <p:spPr>
          <a:xfrm>
            <a:off x="831272" y="1286188"/>
            <a:ext cx="17539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C. PC website</a:t>
            </a:r>
          </a:p>
        </p:txBody>
      </p:sp>
    </p:spTree>
    <p:extLst>
      <p:ext uri="{BB962C8B-B14F-4D97-AF65-F5344CB8AC3E}">
        <p14:creationId xmlns:p14="http://schemas.microsoft.com/office/powerpoint/2010/main" val="52663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B5B92C-2AA4-66BB-1899-A946D3B619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4474EFB-2ABF-C0B0-C519-20EB5376CE9F}"/>
              </a:ext>
            </a:extLst>
          </p:cNvPr>
          <p:cNvSpPr txBox="1"/>
          <p:nvPr/>
        </p:nvSpPr>
        <p:spPr>
          <a:xfrm>
            <a:off x="831272" y="3549535"/>
            <a:ext cx="7722524" cy="92333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5400" dirty="0"/>
              <a:t>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D1A324E-AD43-8418-7B74-AC57E66037CD}"/>
              </a:ext>
            </a:extLst>
          </p:cNvPr>
          <p:cNvSpPr txBox="1"/>
          <p:nvPr/>
        </p:nvSpPr>
        <p:spPr>
          <a:xfrm>
            <a:off x="1330036" y="2780094"/>
            <a:ext cx="6724996" cy="76944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4400" dirty="0"/>
              <a:t>B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04D11B4-8066-2C4D-5B95-3A5499F2AD48}"/>
              </a:ext>
            </a:extLst>
          </p:cNvPr>
          <p:cNvSpPr txBox="1"/>
          <p:nvPr/>
        </p:nvSpPr>
        <p:spPr>
          <a:xfrm>
            <a:off x="1870363" y="2195319"/>
            <a:ext cx="5644341" cy="58477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C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9C5E94E-5BC1-FFFD-8EDA-DF53077F319E}"/>
              </a:ext>
            </a:extLst>
          </p:cNvPr>
          <p:cNvSpPr txBox="1"/>
          <p:nvPr/>
        </p:nvSpPr>
        <p:spPr>
          <a:xfrm>
            <a:off x="2655915" y="1733654"/>
            <a:ext cx="4073235" cy="46166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9363045-30F0-5E98-E3EB-681226AE935E}"/>
              </a:ext>
            </a:extLst>
          </p:cNvPr>
          <p:cNvSpPr txBox="1"/>
          <p:nvPr/>
        </p:nvSpPr>
        <p:spPr>
          <a:xfrm>
            <a:off x="831272" y="1286188"/>
            <a:ext cx="17539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D. external website</a:t>
            </a:r>
          </a:p>
        </p:txBody>
      </p:sp>
    </p:spTree>
    <p:extLst>
      <p:ext uri="{BB962C8B-B14F-4D97-AF65-F5344CB8AC3E}">
        <p14:creationId xmlns:p14="http://schemas.microsoft.com/office/powerpoint/2010/main" val="2923896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867E4C-90BB-0E71-A611-61DF1333FB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5D9C09C0-F1D8-D3A9-4CE1-F873517B42F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DC4PC. layers</a:t>
            </a:r>
          </a:p>
        </p:txBody>
      </p:sp>
    </p:spTree>
    <p:extLst>
      <p:ext uri="{BB962C8B-B14F-4D97-AF65-F5344CB8AC3E}">
        <p14:creationId xmlns:p14="http://schemas.microsoft.com/office/powerpoint/2010/main" val="3159099713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42</Words>
  <Application>Microsoft Office PowerPoint</Application>
  <PresentationFormat>On-screen Show (16:9)</PresentationFormat>
  <Paragraphs>21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Helvetica Neue</vt:lpstr>
      <vt:lpstr>Arial</vt:lpstr>
      <vt:lpstr>Simple Light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 Freeman</dc:creator>
  <cp:lastModifiedBy>Mark Freeman</cp:lastModifiedBy>
  <cp:revision>5</cp:revision>
  <dcterms:modified xsi:type="dcterms:W3CDTF">2025-05-28T20:35:10Z</dcterms:modified>
</cp:coreProperties>
</file>