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9"/>
  </p:notesMasterIdLst>
  <p:sldIdLst>
    <p:sldId id="260" r:id="rId2"/>
    <p:sldId id="259" r:id="rId3"/>
    <p:sldId id="266" r:id="rId4"/>
    <p:sldId id="265" r:id="rId5"/>
    <p:sldId id="263" r:id="rId6"/>
    <p:sldId id="262" r:id="rId7"/>
    <p:sldId id="261" r:id="rId8"/>
  </p:sldIdLst>
  <p:sldSz cx="9144000" cy="5143500" type="screen16x9"/>
  <p:notesSz cx="6858000" cy="9144000"/>
  <p:embeddedFontLst>
    <p:embeddedFont>
      <p:font typeface="Helvetica Neue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EFBEBA-5E76-4AB4-B784-C1F0A604FBFE}">
  <a:tblStyle styleId="{E8EFBEBA-5E76-4AB4-B784-C1F0A604FB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92" d="100"/>
          <a:sy n="92" d="100"/>
        </p:scale>
        <p:origin x="466" y="29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solidFill>
            <a:srgbClr val="092C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18500" y="1723675"/>
            <a:ext cx="957900" cy="46500"/>
          </a:xfrm>
          <a:prstGeom prst="rect">
            <a:avLst/>
          </a:prstGeom>
          <a:solidFill>
            <a:srgbClr val="E15F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720150" y="1901225"/>
            <a:ext cx="6356100" cy="17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818500" y="1264950"/>
            <a:ext cx="957900" cy="46500"/>
          </a:xfrm>
          <a:prstGeom prst="rect">
            <a:avLst/>
          </a:prstGeom>
          <a:solidFill>
            <a:srgbClr val="E15F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title"/>
          </p:nvPr>
        </p:nvSpPr>
        <p:spPr>
          <a:xfrm>
            <a:off x="818500" y="1318650"/>
            <a:ext cx="7505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 b="1">
                <a:solidFill>
                  <a:srgbClr val="1A1A1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" name="Google Shape;94;p12">
            <a:extLst>
              <a:ext uri="{FF2B5EF4-FFF2-40B4-BE49-F238E27FC236}">
                <a16:creationId xmlns:a16="http://schemas.microsoft.com/office/drawing/2014/main" id="{560B5CFC-B7E9-794A-A3D1-FFA2D12C4514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23000"/>
          </a:blip>
          <a:srcRect l="70592"/>
          <a:stretch/>
        </p:blipFill>
        <p:spPr>
          <a:xfrm>
            <a:off x="6454950" y="0"/>
            <a:ext cx="26890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">
  <p:cSld name="CUSTOM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solidFill>
            <a:srgbClr val="092C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/>
          <p:nvPr/>
        </p:nvSpPr>
        <p:spPr>
          <a:xfrm>
            <a:off x="311700" y="2004575"/>
            <a:ext cx="34161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DigiClerk</a:t>
            </a:r>
            <a:endParaRPr sz="4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r="14258" b="14478"/>
          <a:stretch/>
        </p:blipFill>
        <p:spPr>
          <a:xfrm>
            <a:off x="3530800" y="744575"/>
            <a:ext cx="5613199" cy="439892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3783900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>
                <a:solidFill>
                  <a:srgbClr val="F3F3F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 1">
  <p:cSld name="CUSTOM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solidFill>
            <a:srgbClr val="092C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311700" y="2004575"/>
            <a:ext cx="34161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DigiClerk</a:t>
            </a:r>
            <a:endParaRPr sz="4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3783900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>
                <a:solidFill>
                  <a:srgbClr val="F3F3F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l="70592"/>
          <a:stretch/>
        </p:blipFill>
        <p:spPr>
          <a:xfrm>
            <a:off x="6454950" y="0"/>
            <a:ext cx="268905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 rotWithShape="1">
          <a:blip r:embed="rId2">
            <a:alphaModFix/>
          </a:blip>
          <a:srcRect t="64349" r="62669" b="6879"/>
          <a:stretch/>
        </p:blipFill>
        <p:spPr>
          <a:xfrm>
            <a:off x="0" y="3663677"/>
            <a:ext cx="3413500" cy="14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Text">
  <p:cSld name="CUSTOM_2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818500" y="1264950"/>
            <a:ext cx="957900" cy="46500"/>
          </a:xfrm>
          <a:prstGeom prst="rect">
            <a:avLst/>
          </a:prstGeom>
          <a:solidFill>
            <a:srgbClr val="E15F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18500" y="2171875"/>
            <a:ext cx="3783000" cy="23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0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0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0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0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0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0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0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0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951775" y="2171875"/>
            <a:ext cx="3783000" cy="23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18500" y="1318650"/>
            <a:ext cx="7505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 b="1">
                <a:solidFill>
                  <a:srgbClr val="1A1A1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Text 2">
  <p:cSld name="CUSTOM_2_3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818500" y="1264950"/>
            <a:ext cx="957900" cy="46500"/>
          </a:xfrm>
          <a:prstGeom prst="rect">
            <a:avLst/>
          </a:prstGeom>
          <a:solidFill>
            <a:srgbClr val="E15F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818500" y="2171875"/>
            <a:ext cx="3783000" cy="23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18500" y="1318650"/>
            <a:ext cx="40488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 b="1">
                <a:solidFill>
                  <a:srgbClr val="1A1A1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4" name="Google Shape;34;p6"/>
          <p:cNvGrpSpPr/>
          <p:nvPr/>
        </p:nvGrpSpPr>
        <p:grpSpPr>
          <a:xfrm>
            <a:off x="5146738" y="1318650"/>
            <a:ext cx="3997200" cy="3262500"/>
            <a:chOff x="5146738" y="1184750"/>
            <a:chExt cx="3997200" cy="3262500"/>
          </a:xfrm>
        </p:grpSpPr>
        <p:sp>
          <p:nvSpPr>
            <p:cNvPr id="35" name="Google Shape;35;p6"/>
            <p:cNvSpPr/>
            <p:nvPr/>
          </p:nvSpPr>
          <p:spPr>
            <a:xfrm>
              <a:off x="5146738" y="1184750"/>
              <a:ext cx="3997200" cy="3262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6"/>
            <p:cNvSpPr txBox="1"/>
            <p:nvPr/>
          </p:nvSpPr>
          <p:spPr>
            <a:xfrm>
              <a:off x="5146738" y="2615900"/>
              <a:ext cx="3997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B7B7B7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Image Placeholder</a:t>
              </a:r>
              <a:endParaRPr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Text 2 1">
  <p:cSld name="CUSTOM_2_3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818500" y="1264950"/>
            <a:ext cx="957900" cy="46500"/>
          </a:xfrm>
          <a:prstGeom prst="rect">
            <a:avLst/>
          </a:prstGeom>
          <a:solidFill>
            <a:srgbClr val="E15F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18500" y="2171875"/>
            <a:ext cx="3783000" cy="12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18500" y="1318650"/>
            <a:ext cx="40488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 b="1">
                <a:solidFill>
                  <a:srgbClr val="1A1A1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1" name="Google Shape;41;p7"/>
          <p:cNvGrpSpPr/>
          <p:nvPr/>
        </p:nvGrpSpPr>
        <p:grpSpPr>
          <a:xfrm>
            <a:off x="5152613" y="1318650"/>
            <a:ext cx="3997731" cy="3262800"/>
            <a:chOff x="5152613" y="1184550"/>
            <a:chExt cx="3997731" cy="3262800"/>
          </a:xfrm>
        </p:grpSpPr>
        <p:grpSp>
          <p:nvGrpSpPr>
            <p:cNvPr id="42" name="Google Shape;42;p7"/>
            <p:cNvGrpSpPr/>
            <p:nvPr/>
          </p:nvGrpSpPr>
          <p:grpSpPr>
            <a:xfrm>
              <a:off x="5152613" y="1184750"/>
              <a:ext cx="1971819" cy="3262500"/>
              <a:chOff x="5146738" y="1184750"/>
              <a:chExt cx="3997200" cy="3262500"/>
            </a:xfrm>
          </p:grpSpPr>
          <p:sp>
            <p:nvSpPr>
              <p:cNvPr id="43" name="Google Shape;43;p7"/>
              <p:cNvSpPr/>
              <p:nvPr/>
            </p:nvSpPr>
            <p:spPr>
              <a:xfrm>
                <a:off x="5146738" y="1184750"/>
                <a:ext cx="3997200" cy="3262500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7"/>
              <p:cNvSpPr txBox="1"/>
              <p:nvPr/>
            </p:nvSpPr>
            <p:spPr>
              <a:xfrm>
                <a:off x="5146738" y="2615900"/>
                <a:ext cx="39972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rgbClr val="B7B7B7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Image Placeholder</a:t>
                </a:r>
                <a:endParaRPr>
                  <a:solidFill>
                    <a:srgbClr val="B7B7B7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45" name="Google Shape;45;p7"/>
            <p:cNvGrpSpPr/>
            <p:nvPr/>
          </p:nvGrpSpPr>
          <p:grpSpPr>
            <a:xfrm>
              <a:off x="7172530" y="2835675"/>
              <a:ext cx="1977815" cy="1611675"/>
              <a:chOff x="5146738" y="1184750"/>
              <a:chExt cx="3997200" cy="3262500"/>
            </a:xfrm>
          </p:grpSpPr>
          <p:sp>
            <p:nvSpPr>
              <p:cNvPr id="46" name="Google Shape;46;p7"/>
              <p:cNvSpPr/>
              <p:nvPr/>
            </p:nvSpPr>
            <p:spPr>
              <a:xfrm>
                <a:off x="5146738" y="1184750"/>
                <a:ext cx="3997200" cy="3262500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7"/>
              <p:cNvSpPr txBox="1"/>
              <p:nvPr/>
            </p:nvSpPr>
            <p:spPr>
              <a:xfrm>
                <a:off x="5146738" y="2615900"/>
                <a:ext cx="3997200" cy="81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rgbClr val="B7B7B7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Image Placeholder</a:t>
                </a:r>
                <a:endParaRPr>
                  <a:solidFill>
                    <a:srgbClr val="B7B7B7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48" name="Google Shape;48;p7"/>
            <p:cNvGrpSpPr/>
            <p:nvPr/>
          </p:nvGrpSpPr>
          <p:grpSpPr>
            <a:xfrm>
              <a:off x="7172530" y="1184550"/>
              <a:ext cx="1977815" cy="1611675"/>
              <a:chOff x="5146738" y="1184750"/>
              <a:chExt cx="3997200" cy="3262500"/>
            </a:xfrm>
          </p:grpSpPr>
          <p:sp>
            <p:nvSpPr>
              <p:cNvPr id="49" name="Google Shape;49;p7"/>
              <p:cNvSpPr/>
              <p:nvPr/>
            </p:nvSpPr>
            <p:spPr>
              <a:xfrm>
                <a:off x="5146738" y="1184750"/>
                <a:ext cx="3997200" cy="3262500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7"/>
              <p:cNvSpPr txBox="1"/>
              <p:nvPr/>
            </p:nvSpPr>
            <p:spPr>
              <a:xfrm>
                <a:off x="5146738" y="2615900"/>
                <a:ext cx="3997200" cy="81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rgbClr val="B7B7B7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Image Placeholder</a:t>
                </a:r>
                <a:endParaRPr>
                  <a:solidFill>
                    <a:srgbClr val="B7B7B7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Text 1">
  <p:cSld name="CUSTOM_2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/>
          <p:nvPr/>
        </p:nvSpPr>
        <p:spPr>
          <a:xfrm>
            <a:off x="818500" y="1264950"/>
            <a:ext cx="957900" cy="46500"/>
          </a:xfrm>
          <a:prstGeom prst="rect">
            <a:avLst/>
          </a:prstGeom>
          <a:solidFill>
            <a:srgbClr val="E15F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818500" y="2171875"/>
            <a:ext cx="3783000" cy="23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2"/>
          </p:nvPr>
        </p:nvSpPr>
        <p:spPr>
          <a:xfrm>
            <a:off x="4951775" y="2171875"/>
            <a:ext cx="3783000" cy="23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●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○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048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Helvetica Neue"/>
              <a:buChar char="■"/>
              <a:defRPr sz="12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818500" y="1318650"/>
            <a:ext cx="7505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 b="1">
                <a:solidFill>
                  <a:srgbClr val="1A1A1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7" name="Google Shape;67;p9"/>
          <p:cNvPicPr preferRelativeResize="0"/>
          <p:nvPr/>
        </p:nvPicPr>
        <p:blipFill rotWithShape="1">
          <a:blip r:embed="rId2">
            <a:alphaModFix amt="23000"/>
          </a:blip>
          <a:srcRect l="70592"/>
          <a:stretch/>
        </p:blipFill>
        <p:spPr>
          <a:xfrm>
            <a:off x="6454950" y="0"/>
            <a:ext cx="26890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">
  <p:cSld name="CUSTOM_3">
    <p:bg>
      <p:bgPr>
        <a:solidFill>
          <a:srgbClr val="092C4C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/>
          <p:nvPr/>
        </p:nvSpPr>
        <p:spPr>
          <a:xfrm>
            <a:off x="7372350" y="0"/>
            <a:ext cx="1771800" cy="762000"/>
          </a:xfrm>
          <a:prstGeom prst="rect">
            <a:avLst/>
          </a:prstGeom>
          <a:solidFill>
            <a:srgbClr val="092C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1308150" y="1318650"/>
            <a:ext cx="51054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308150" y="8307600"/>
            <a:ext cx="102933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●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■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●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○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■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●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○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■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ubTitle" idx="2"/>
          </p:nvPr>
        </p:nvSpPr>
        <p:spPr>
          <a:xfrm>
            <a:off x="1308150" y="2303225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ubTitle" idx="3"/>
          </p:nvPr>
        </p:nvSpPr>
        <p:spPr>
          <a:xfrm>
            <a:off x="1308150" y="2704919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ubTitle" idx="4"/>
          </p:nvPr>
        </p:nvSpPr>
        <p:spPr>
          <a:xfrm>
            <a:off x="1308150" y="3106619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ubTitle" idx="5"/>
          </p:nvPr>
        </p:nvSpPr>
        <p:spPr>
          <a:xfrm>
            <a:off x="1308150" y="3508319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subTitle" idx="6"/>
          </p:nvPr>
        </p:nvSpPr>
        <p:spPr>
          <a:xfrm>
            <a:off x="3448432" y="2303225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ubTitle" idx="7"/>
          </p:nvPr>
        </p:nvSpPr>
        <p:spPr>
          <a:xfrm>
            <a:off x="3448432" y="2704919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ubTitle" idx="8"/>
          </p:nvPr>
        </p:nvSpPr>
        <p:spPr>
          <a:xfrm>
            <a:off x="3448432" y="3106619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subTitle" idx="9"/>
          </p:nvPr>
        </p:nvSpPr>
        <p:spPr>
          <a:xfrm>
            <a:off x="3448432" y="3508319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ubTitle" idx="13"/>
          </p:nvPr>
        </p:nvSpPr>
        <p:spPr>
          <a:xfrm>
            <a:off x="5611132" y="2303225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subTitle" idx="14"/>
          </p:nvPr>
        </p:nvSpPr>
        <p:spPr>
          <a:xfrm>
            <a:off x="5611132" y="2704919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ubTitle" idx="15"/>
          </p:nvPr>
        </p:nvSpPr>
        <p:spPr>
          <a:xfrm>
            <a:off x="5611132" y="3106619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subTitle" idx="16"/>
          </p:nvPr>
        </p:nvSpPr>
        <p:spPr>
          <a:xfrm>
            <a:off x="5611132" y="3508319"/>
            <a:ext cx="27717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 1">
  <p:cSld name="CUSTOM_3_1">
    <p:bg>
      <p:bgPr>
        <a:solidFill>
          <a:srgbClr val="092C4C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/>
          <p:nvPr/>
        </p:nvSpPr>
        <p:spPr>
          <a:xfrm>
            <a:off x="7372350" y="0"/>
            <a:ext cx="1771800" cy="762000"/>
          </a:xfrm>
          <a:prstGeom prst="rect">
            <a:avLst/>
          </a:prstGeom>
          <a:solidFill>
            <a:srgbClr val="092C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1"/>
          </p:nvPr>
        </p:nvSpPr>
        <p:spPr>
          <a:xfrm>
            <a:off x="1308150" y="8307600"/>
            <a:ext cx="102933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●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■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●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○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■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●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○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11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Helvetica Neue"/>
              <a:buChar char="■"/>
              <a:defRPr sz="1300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/>
          <p:nvPr/>
        </p:nvSpPr>
        <p:spPr>
          <a:xfrm>
            <a:off x="818500" y="1264950"/>
            <a:ext cx="957900" cy="46500"/>
          </a:xfrm>
          <a:prstGeom prst="rect">
            <a:avLst/>
          </a:prstGeom>
          <a:solidFill>
            <a:srgbClr val="E15F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ubTitle" idx="2"/>
          </p:nvPr>
        </p:nvSpPr>
        <p:spPr>
          <a:xfrm>
            <a:off x="729450" y="1322450"/>
            <a:ext cx="2724000" cy="3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title"/>
          </p:nvPr>
        </p:nvSpPr>
        <p:spPr>
          <a:xfrm>
            <a:off x="729450" y="1749350"/>
            <a:ext cx="7385700" cy="27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-25" y="0"/>
            <a:ext cx="9144000" cy="613800"/>
          </a:xfrm>
          <a:prstGeom prst="rect">
            <a:avLst/>
          </a:prstGeom>
          <a:solidFill>
            <a:srgbClr val="092C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20CAFF7-DEE5-6841-AB88-CEC7AD5866B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38392" y="67887"/>
            <a:ext cx="1267809" cy="47802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B31355A-3E5A-5F43-B483-11A1AA6AA6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DC4PC. layers</a:t>
            </a:r>
          </a:p>
        </p:txBody>
      </p:sp>
    </p:spTree>
    <p:extLst>
      <p:ext uri="{BB962C8B-B14F-4D97-AF65-F5344CB8AC3E}">
        <p14:creationId xmlns:p14="http://schemas.microsoft.com/office/powerpoint/2010/main" val="360734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836B0D-69B0-96B6-75DE-0E5C0DF4D2DF}"/>
              </a:ext>
            </a:extLst>
          </p:cNvPr>
          <p:cNvSpPr txBox="1"/>
          <p:nvPr/>
        </p:nvSpPr>
        <p:spPr>
          <a:xfrm>
            <a:off x="831272" y="3549535"/>
            <a:ext cx="772252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FA6E3F-C4DF-CC43-8856-BAE489072D54}"/>
              </a:ext>
            </a:extLst>
          </p:cNvPr>
          <p:cNvSpPr txBox="1"/>
          <p:nvPr/>
        </p:nvSpPr>
        <p:spPr>
          <a:xfrm>
            <a:off x="1330036" y="2780094"/>
            <a:ext cx="672499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0A682D-6424-5EC7-7319-457408335E09}"/>
              </a:ext>
            </a:extLst>
          </p:cNvPr>
          <p:cNvSpPr txBox="1"/>
          <p:nvPr/>
        </p:nvSpPr>
        <p:spPr>
          <a:xfrm>
            <a:off x="1870363" y="2195319"/>
            <a:ext cx="5644341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36F256-5E9C-3E91-F21D-EF7D8299C24A}"/>
              </a:ext>
            </a:extLst>
          </p:cNvPr>
          <p:cNvSpPr txBox="1"/>
          <p:nvPr/>
        </p:nvSpPr>
        <p:spPr>
          <a:xfrm>
            <a:off x="2655915" y="1733654"/>
            <a:ext cx="407323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1C9FC0-4BF0-67CE-2B4C-951595BD6778}"/>
              </a:ext>
            </a:extLst>
          </p:cNvPr>
          <p:cNvSpPr txBox="1"/>
          <p:nvPr/>
        </p:nvSpPr>
        <p:spPr>
          <a:xfrm>
            <a:off x="831272" y="1286188"/>
            <a:ext cx="931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layers</a:t>
            </a:r>
          </a:p>
        </p:txBody>
      </p:sp>
    </p:spTree>
    <p:extLst>
      <p:ext uri="{BB962C8B-B14F-4D97-AF65-F5344CB8AC3E}">
        <p14:creationId xmlns:p14="http://schemas.microsoft.com/office/powerpoint/2010/main" val="324026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7F044-67F3-6BE3-B22E-E7F05F40C4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C2936B-CBAB-63C1-A8B3-FBEDF80D1F52}"/>
              </a:ext>
            </a:extLst>
          </p:cNvPr>
          <p:cNvSpPr txBox="1"/>
          <p:nvPr/>
        </p:nvSpPr>
        <p:spPr>
          <a:xfrm>
            <a:off x="831272" y="3549535"/>
            <a:ext cx="772252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636FF4-7211-68A1-2DA0-BDFFFF8ACA0A}"/>
              </a:ext>
            </a:extLst>
          </p:cNvPr>
          <p:cNvSpPr txBox="1"/>
          <p:nvPr/>
        </p:nvSpPr>
        <p:spPr>
          <a:xfrm>
            <a:off x="831271" y="1286188"/>
            <a:ext cx="2992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A. PC file sharing storage &amp; emails</a:t>
            </a:r>
          </a:p>
        </p:txBody>
      </p:sp>
    </p:spTree>
    <p:extLst>
      <p:ext uri="{BB962C8B-B14F-4D97-AF65-F5344CB8AC3E}">
        <p14:creationId xmlns:p14="http://schemas.microsoft.com/office/powerpoint/2010/main" val="269679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633A5F-1655-E38A-0746-10A04E80E7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661A50-5378-68B7-36ED-BE121EA1E227}"/>
              </a:ext>
            </a:extLst>
          </p:cNvPr>
          <p:cNvSpPr txBox="1"/>
          <p:nvPr/>
        </p:nvSpPr>
        <p:spPr>
          <a:xfrm>
            <a:off x="831272" y="3549535"/>
            <a:ext cx="772252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32D40E-96DB-8368-A701-478DBF5D365E}"/>
              </a:ext>
            </a:extLst>
          </p:cNvPr>
          <p:cNvSpPr txBox="1"/>
          <p:nvPr/>
        </p:nvSpPr>
        <p:spPr>
          <a:xfrm>
            <a:off x="1330036" y="2780094"/>
            <a:ext cx="672499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C6169D-3880-E182-FAE7-83DDC095C9B8}"/>
              </a:ext>
            </a:extLst>
          </p:cNvPr>
          <p:cNvSpPr txBox="1"/>
          <p:nvPr/>
        </p:nvSpPr>
        <p:spPr>
          <a:xfrm>
            <a:off x="831271" y="1286188"/>
            <a:ext cx="2061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B. PC internal website</a:t>
            </a:r>
          </a:p>
        </p:txBody>
      </p:sp>
    </p:spTree>
    <p:extLst>
      <p:ext uri="{BB962C8B-B14F-4D97-AF65-F5344CB8AC3E}">
        <p14:creationId xmlns:p14="http://schemas.microsoft.com/office/powerpoint/2010/main" val="34428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FB1FC1-8969-CECC-83D5-B2108D489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E7B98D-1F26-AA01-15BD-E1EF6F4694B5}"/>
              </a:ext>
            </a:extLst>
          </p:cNvPr>
          <p:cNvSpPr txBox="1"/>
          <p:nvPr/>
        </p:nvSpPr>
        <p:spPr>
          <a:xfrm>
            <a:off x="831272" y="3549535"/>
            <a:ext cx="772252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772C60-3756-7BDC-0ADF-68D1C3717A13}"/>
              </a:ext>
            </a:extLst>
          </p:cNvPr>
          <p:cNvSpPr txBox="1"/>
          <p:nvPr/>
        </p:nvSpPr>
        <p:spPr>
          <a:xfrm>
            <a:off x="1330036" y="2780094"/>
            <a:ext cx="672499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F5E0C7-8B18-5535-7369-E29D2700651F}"/>
              </a:ext>
            </a:extLst>
          </p:cNvPr>
          <p:cNvSpPr txBox="1"/>
          <p:nvPr/>
        </p:nvSpPr>
        <p:spPr>
          <a:xfrm>
            <a:off x="1870363" y="2195319"/>
            <a:ext cx="5644341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86117B-4F09-BBE5-6669-DA1537F59560}"/>
              </a:ext>
            </a:extLst>
          </p:cNvPr>
          <p:cNvSpPr txBox="1"/>
          <p:nvPr/>
        </p:nvSpPr>
        <p:spPr>
          <a:xfrm>
            <a:off x="831272" y="1286188"/>
            <a:ext cx="1753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C. PC website</a:t>
            </a:r>
          </a:p>
        </p:txBody>
      </p:sp>
    </p:spTree>
    <p:extLst>
      <p:ext uri="{BB962C8B-B14F-4D97-AF65-F5344CB8AC3E}">
        <p14:creationId xmlns:p14="http://schemas.microsoft.com/office/powerpoint/2010/main" val="5266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5B92C-2AA4-66BB-1899-A946D3B61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474EFB-2ABF-C0B0-C519-20EB5376CE9F}"/>
              </a:ext>
            </a:extLst>
          </p:cNvPr>
          <p:cNvSpPr txBox="1"/>
          <p:nvPr/>
        </p:nvSpPr>
        <p:spPr>
          <a:xfrm>
            <a:off x="831272" y="3549535"/>
            <a:ext cx="772252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1A324E-AD43-8418-7B74-AC57E66037CD}"/>
              </a:ext>
            </a:extLst>
          </p:cNvPr>
          <p:cNvSpPr txBox="1"/>
          <p:nvPr/>
        </p:nvSpPr>
        <p:spPr>
          <a:xfrm>
            <a:off x="1330036" y="2780094"/>
            <a:ext cx="672499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4D11B4-8066-2C4D-5B95-3A5499F2AD48}"/>
              </a:ext>
            </a:extLst>
          </p:cNvPr>
          <p:cNvSpPr txBox="1"/>
          <p:nvPr/>
        </p:nvSpPr>
        <p:spPr>
          <a:xfrm>
            <a:off x="1870363" y="2195319"/>
            <a:ext cx="5644341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C5E94E-5BC1-FFFD-8EDA-DF53077F319E}"/>
              </a:ext>
            </a:extLst>
          </p:cNvPr>
          <p:cNvSpPr txBox="1"/>
          <p:nvPr/>
        </p:nvSpPr>
        <p:spPr>
          <a:xfrm>
            <a:off x="2655915" y="1733654"/>
            <a:ext cx="407323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363045-30F0-5E98-E3EB-681226AE935E}"/>
              </a:ext>
            </a:extLst>
          </p:cNvPr>
          <p:cNvSpPr txBox="1"/>
          <p:nvPr/>
        </p:nvSpPr>
        <p:spPr>
          <a:xfrm>
            <a:off x="831272" y="1286188"/>
            <a:ext cx="1753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D. external website</a:t>
            </a:r>
          </a:p>
        </p:txBody>
      </p:sp>
    </p:spTree>
    <p:extLst>
      <p:ext uri="{BB962C8B-B14F-4D97-AF65-F5344CB8AC3E}">
        <p14:creationId xmlns:p14="http://schemas.microsoft.com/office/powerpoint/2010/main" val="29238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67E4C-90BB-0E71-A611-61DF1333FB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D9C09C0-F1D8-D3A9-4CE1-F873517B4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DC4PC. layers</a:t>
            </a:r>
          </a:p>
        </p:txBody>
      </p:sp>
    </p:spTree>
    <p:extLst>
      <p:ext uri="{BB962C8B-B14F-4D97-AF65-F5344CB8AC3E}">
        <p14:creationId xmlns:p14="http://schemas.microsoft.com/office/powerpoint/2010/main" val="315909971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</Words>
  <Application>Microsoft Office PowerPoint</Application>
  <PresentationFormat>On-screen Show (16:9)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Helvetica Neue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Freeman</dc:creator>
  <cp:lastModifiedBy>Mark Freeman</cp:lastModifiedBy>
  <cp:revision>5</cp:revision>
  <dcterms:modified xsi:type="dcterms:W3CDTF">2025-05-28T20:35:10Z</dcterms:modified>
</cp:coreProperties>
</file>